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0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1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12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3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  <p:sldMasterId id="2147483649" r:id="rId5"/>
    <p:sldMasterId id="2147483650" r:id="rId6"/>
    <p:sldMasterId id="2147483651" r:id="rId7"/>
    <p:sldMasterId id="2147483652" r:id="rId8"/>
    <p:sldMasterId id="2147483653" r:id="rId9"/>
    <p:sldMasterId id="2147483654" r:id="rId10"/>
    <p:sldMasterId id="2147483655" r:id="rId11"/>
    <p:sldMasterId id="2147483656" r:id="rId12"/>
    <p:sldMasterId id="2147483657" r:id="rId13"/>
    <p:sldMasterId id="2147483658" r:id="rId14"/>
    <p:sldMasterId id="2147483659" r:id="rId15"/>
    <p:sldMasterId id="2147483660" r:id="rId16"/>
    <p:sldMasterId id="2147483661" r:id="rId17"/>
  </p:sldMasterIdLst>
  <p:sldIdLst>
    <p:sldId id="260" r:id="rId18"/>
  </p:sldIdLst>
  <p:sldSz cx="12801600" cy="22860000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1pPr>
    <a:lvl2pPr marL="482600" indent="657225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2pPr>
    <a:lvl3pPr marL="966788" indent="1314450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3pPr>
    <a:lvl4pPr marL="1454150" indent="1968500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4pPr>
    <a:lvl5pPr marL="1936750" indent="2625725" algn="l" rtl="0" eaLnBrk="0" fontAlgn="base" hangingPunct="0">
      <a:spcBef>
        <a:spcPct val="0"/>
      </a:spcBef>
      <a:spcAft>
        <a:spcPct val="0"/>
      </a:spcAft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5pPr>
    <a:lvl6pPr marL="22860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6pPr>
    <a:lvl7pPr marL="27432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7pPr>
    <a:lvl8pPr marL="32004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8pPr>
    <a:lvl9pPr marL="3657600" algn="l" defTabSz="914400" rtl="0" eaLnBrk="1" latinLnBrk="0" hangingPunct="1">
      <a:defRPr sz="35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GillSans"/>
      </a:defRPr>
    </a:lvl9pPr>
  </p:defaultTextStyle>
  <p:extLst>
    <p:ext uri="{EFAFB233-063F-42B5-8137-9DF3F51BA10A}">
      <p15:sldGuideLst xmlns:p15="http://schemas.microsoft.com/office/powerpoint/2012/main">
        <p15:guide id="1" orient="horz" pos="7200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FFCC66"/>
    <a:srgbClr val="FF9933"/>
    <a:srgbClr val="0000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85A9B-874A-9B9B-56A3-92867FD83FC1}" v="48" dt="2025-02-17T06:14:15.720"/>
    <p1510:client id="{ED4DB9BB-4856-0E1E-5435-3FBB30B6525D}" v="1" dt="2025-02-17T03:52:00.0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570" autoAdjust="0"/>
  </p:normalViewPr>
  <p:slideViewPr>
    <p:cSldViewPr>
      <p:cViewPr>
        <p:scale>
          <a:sx n="50" d="100"/>
          <a:sy n="50" d="100"/>
        </p:scale>
        <p:origin x="1814" y="-3701"/>
      </p:cViewPr>
      <p:guideLst>
        <p:guide orient="horz" pos="7200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microsoft.com/office/2015/10/relationships/revisionInfo" Target="revisionInfo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883360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74395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12346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11795220"/>
            <a:ext cx="5106416" cy="2651219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11795220"/>
            <a:ext cx="5106416" cy="2651219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094874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790743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744276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16644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92508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15059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84159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3841571"/>
            <a:ext cx="2574544" cy="106048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3841571"/>
            <a:ext cx="7638288" cy="106048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962057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51712" y="3841571"/>
            <a:ext cx="10298176" cy="106048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186734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9574153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2000354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621806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039726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518458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202938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5963219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320674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585824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439345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522016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11236486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946053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46550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72256637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7566422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221127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212040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0499565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126205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846558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81"/>
            <a:ext cx="2880360" cy="150889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8555736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733401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3813111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9173439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  <a:prstGeom prst="rect">
            <a:avLst/>
          </a:prstGeom>
        </p:spPr>
        <p:txBody>
          <a:bodyPr lIns="97067" tIns="48535" rIns="97067" bIns="48535"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9623190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2975864"/>
            <a:ext cx="5106416" cy="1690828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2975864"/>
            <a:ext cx="5106416" cy="16908283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4872263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570164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6040606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238957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031763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7473424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25885747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916437"/>
            <a:ext cx="2880360" cy="18967711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916437"/>
            <a:ext cx="8555736" cy="189677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94468970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790097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074105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33770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7810740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583165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257089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1963600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8945763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551317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946938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77"/>
            <a:ext cx="2880360" cy="1590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77"/>
            <a:ext cx="8555736" cy="15903928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650922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307616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6925253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590530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0277616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3715639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665942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5016091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655557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970285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871988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332877"/>
            <a:ext cx="2880360" cy="159039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77"/>
            <a:ext cx="8555736" cy="15903928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643518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794510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0767171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289449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856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6000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7494007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3332255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2020540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2949345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366416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4181573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301571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7064" y="3300505"/>
            <a:ext cx="1443736" cy="15663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856" y="3300505"/>
            <a:ext cx="4245864" cy="15663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67857218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93001592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5290455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061995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5856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6000" y="11227109"/>
            <a:ext cx="2844800" cy="7737230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88195206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4934687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514828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901855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479474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038442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1012417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57064" y="3300505"/>
            <a:ext cx="1443736" cy="156638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5856" y="3300505"/>
            <a:ext cx="4245864" cy="156638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2051891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5490830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8008980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5875570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1517559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84858199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8962997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8919527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6762888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5581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2637503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595180"/>
            <a:ext cx="2880360" cy="1982665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95180"/>
            <a:ext cx="8555736" cy="19826654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69466456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74288206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06367725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  <a:prstGeom prst="rect">
            <a:avLst/>
          </a:prstGeom>
        </p:spPr>
        <p:txBody>
          <a:bodyPr lIns="97067" tIns="48535" rIns="97067" bIns="48535"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7455165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5332881"/>
            <a:ext cx="5718048" cy="15088952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0761745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  <a:prstGeom prst="rect">
            <a:avLst/>
          </a:prstGeom>
        </p:spPr>
        <p:txBody>
          <a:bodyPr lIns="97067" tIns="48535" rIns="97067" bIns="48535"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289326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3565159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762511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  <a:prstGeom prst="rect">
            <a:avLst/>
          </a:prstGeom>
        </p:spPr>
        <p:txBody>
          <a:bodyPr lIns="97067" tIns="48535" rIns="97067" bIns="48535"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1219495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  <a:prstGeom prst="rect">
            <a:avLst/>
          </a:prstGeom>
        </p:spPr>
        <p:txBody>
          <a:bodyPr lIns="97067" tIns="48535" rIns="97067" bIns="48535"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  <a:prstGeom prst="rect">
            <a:avLst/>
          </a:prstGeom>
        </p:spPr>
        <p:txBody>
          <a:bodyPr lIns="97067" tIns="48535" rIns="97067" bIns="48535"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018453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  <a:prstGeom prst="rect">
            <a:avLst/>
          </a:prstGeom>
        </p:spPr>
        <p:txBody>
          <a:bodyPr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5332881"/>
            <a:ext cx="11521440" cy="15088952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523542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916430"/>
            <a:ext cx="2880360" cy="19505396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916430"/>
            <a:ext cx="8555736" cy="19505396"/>
          </a:xfrm>
          <a:prstGeom prst="rect">
            <a:avLst/>
          </a:prstGeom>
        </p:spPr>
        <p:txBody>
          <a:bodyPr vert="eaVert" lIns="97067" tIns="48535" rIns="97067" bIns="48535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4992264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3811133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5767375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319222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47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1145291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7406780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72232401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45377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490709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56649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3810608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9528620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02657309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847865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667315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43472" y="6492782"/>
            <a:ext cx="5106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79639683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303125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409818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69946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799482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8126494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7521422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7571121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4133228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644921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7071483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2512" y="6492782"/>
            <a:ext cx="19060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43872" y="6492782"/>
            <a:ext cx="19060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6378449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6940196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41026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332968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2052736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425335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05877151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7629303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7101487"/>
            <a:ext cx="10881360" cy="49000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12955134"/>
            <a:ext cx="8961120" cy="5840120"/>
          </a:xfrm>
        </p:spPr>
        <p:txBody>
          <a:bodyPr/>
          <a:lstStyle>
            <a:lvl1pPr marL="0" indent="0" algn="ctr">
              <a:buNone/>
              <a:defRPr/>
            </a:lvl1pPr>
            <a:lvl2pPr marL="485340" indent="0" algn="ctr">
              <a:buNone/>
              <a:defRPr/>
            </a:lvl2pPr>
            <a:lvl3pPr marL="970679" indent="0" algn="ctr">
              <a:buNone/>
              <a:defRPr/>
            </a:lvl3pPr>
            <a:lvl4pPr marL="1456019" indent="0" algn="ctr">
              <a:buNone/>
              <a:defRPr/>
            </a:lvl4pPr>
            <a:lvl5pPr marL="1941361" indent="0" algn="ctr">
              <a:buNone/>
              <a:defRPr/>
            </a:lvl5pPr>
            <a:lvl6pPr marL="2426701" indent="0" algn="ctr">
              <a:buNone/>
              <a:defRPr/>
            </a:lvl6pPr>
            <a:lvl7pPr marL="2912041" indent="0" algn="ctr">
              <a:buNone/>
              <a:defRPr/>
            </a:lvl7pPr>
            <a:lvl8pPr marL="3397380" indent="0" algn="ctr">
              <a:buNone/>
              <a:defRPr/>
            </a:lvl8pPr>
            <a:lvl9pPr marL="388272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7272728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940051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682" y="14689919"/>
            <a:ext cx="10881360" cy="4541565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682" y="9688457"/>
            <a:ext cx="10881360" cy="5001472"/>
          </a:xfrm>
        </p:spPr>
        <p:txBody>
          <a:bodyPr anchor="b"/>
          <a:lstStyle>
            <a:lvl1pPr marL="0" indent="0">
              <a:buNone/>
              <a:defRPr sz="2200"/>
            </a:lvl1pPr>
            <a:lvl2pPr marL="485340" indent="0">
              <a:buNone/>
              <a:defRPr sz="2000"/>
            </a:lvl2pPr>
            <a:lvl3pPr marL="970679" indent="0">
              <a:buNone/>
              <a:defRPr sz="1700"/>
            </a:lvl3pPr>
            <a:lvl4pPr marL="1456019" indent="0">
              <a:buNone/>
              <a:defRPr sz="1500"/>
            </a:lvl4pPr>
            <a:lvl5pPr marL="1941361" indent="0">
              <a:buNone/>
              <a:defRPr sz="1500"/>
            </a:lvl5pPr>
            <a:lvl6pPr marL="2426701" indent="0">
              <a:buNone/>
              <a:defRPr sz="1500"/>
            </a:lvl6pPr>
            <a:lvl7pPr marL="2912041" indent="0">
              <a:buNone/>
              <a:defRPr sz="1500"/>
            </a:lvl7pPr>
            <a:lvl8pPr marL="3397380" indent="0">
              <a:buNone/>
              <a:defRPr sz="1500"/>
            </a:lvl8pPr>
            <a:lvl9pPr marL="388272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6646978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171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76472" y="6492782"/>
            <a:ext cx="2439416" cy="13391361"/>
          </a:xfrm>
        </p:spPr>
        <p:txBody>
          <a:bodyPr/>
          <a:lstStyle>
            <a:lvl1pPr>
              <a:defRPr sz="3000"/>
            </a:lvl1pPr>
            <a:lvl2pPr>
              <a:defRPr sz="25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65015777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916438"/>
            <a:ext cx="11521440" cy="380774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4" y="5116454"/>
            <a:ext cx="5656707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4" y="7250272"/>
            <a:ext cx="5656707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9" y="5116454"/>
            <a:ext cx="5658485" cy="2133822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85340" indent="0">
              <a:buNone/>
              <a:defRPr sz="2200" b="1"/>
            </a:lvl2pPr>
            <a:lvl3pPr marL="970679" indent="0">
              <a:buNone/>
              <a:defRPr sz="2000" b="1"/>
            </a:lvl3pPr>
            <a:lvl4pPr marL="1456019" indent="0">
              <a:buNone/>
              <a:defRPr sz="1700" b="1"/>
            </a:lvl4pPr>
            <a:lvl5pPr marL="1941361" indent="0">
              <a:buNone/>
              <a:defRPr sz="1700" b="1"/>
            </a:lvl5pPr>
            <a:lvl6pPr marL="2426701" indent="0">
              <a:buNone/>
              <a:defRPr sz="1700" b="1"/>
            </a:lvl6pPr>
            <a:lvl7pPr marL="2912041" indent="0">
              <a:buNone/>
              <a:defRPr sz="1700" b="1"/>
            </a:lvl7pPr>
            <a:lvl8pPr marL="3397380" indent="0">
              <a:buNone/>
              <a:defRPr sz="1700" b="1"/>
            </a:lvl8pPr>
            <a:lvl9pPr marL="3882720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9" y="7250272"/>
            <a:ext cx="5658485" cy="1317155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2595143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73752719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4878336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909667"/>
            <a:ext cx="4212082" cy="3875378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909668"/>
            <a:ext cx="7156450" cy="1951216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4785045"/>
            <a:ext cx="4212082" cy="15636781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8336931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647" y="16002001"/>
            <a:ext cx="7680960" cy="189034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647" y="2042520"/>
            <a:ext cx="7680960" cy="13716000"/>
          </a:xfrm>
        </p:spPr>
        <p:txBody>
          <a:bodyPr/>
          <a:lstStyle>
            <a:lvl1pPr marL="0" indent="0">
              <a:buNone/>
              <a:defRPr sz="3500"/>
            </a:lvl1pPr>
            <a:lvl2pPr marL="485340" indent="0">
              <a:buNone/>
              <a:defRPr sz="3000"/>
            </a:lvl2pPr>
            <a:lvl3pPr marL="970679" indent="0">
              <a:buNone/>
              <a:defRPr sz="2500"/>
            </a:lvl3pPr>
            <a:lvl4pPr marL="1456019" indent="0">
              <a:buNone/>
              <a:defRPr sz="2200"/>
            </a:lvl4pPr>
            <a:lvl5pPr marL="1941361" indent="0">
              <a:buNone/>
              <a:defRPr sz="2200"/>
            </a:lvl5pPr>
            <a:lvl6pPr marL="2426701" indent="0">
              <a:buNone/>
              <a:defRPr sz="2200"/>
            </a:lvl6pPr>
            <a:lvl7pPr marL="2912041" indent="0">
              <a:buNone/>
              <a:defRPr sz="2200"/>
            </a:lvl7pPr>
            <a:lvl8pPr marL="3397380" indent="0">
              <a:buNone/>
              <a:defRPr sz="2200"/>
            </a:lvl8pPr>
            <a:lvl9pPr marL="3882720" indent="0">
              <a:buNone/>
              <a:defRPr sz="2200"/>
            </a:lvl9pPr>
          </a:lstStyle>
          <a:p>
            <a:pPr lvl="0"/>
            <a:endParaRPr lang="en-AU" noProof="0">
              <a:sym typeface="Gill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647" y="17892347"/>
            <a:ext cx="7680960" cy="2681654"/>
          </a:xfrm>
        </p:spPr>
        <p:txBody>
          <a:bodyPr/>
          <a:lstStyle>
            <a:lvl1pPr marL="0" indent="0">
              <a:buNone/>
              <a:defRPr sz="1500"/>
            </a:lvl1pPr>
            <a:lvl2pPr marL="485340" indent="0">
              <a:buNone/>
              <a:defRPr sz="1200"/>
            </a:lvl2pPr>
            <a:lvl3pPr marL="970679" indent="0">
              <a:buNone/>
              <a:defRPr sz="1000"/>
            </a:lvl3pPr>
            <a:lvl4pPr marL="1456019" indent="0">
              <a:buNone/>
              <a:defRPr sz="1000"/>
            </a:lvl4pPr>
            <a:lvl5pPr marL="1941361" indent="0">
              <a:buNone/>
              <a:defRPr sz="1000"/>
            </a:lvl5pPr>
            <a:lvl6pPr marL="2426701" indent="0">
              <a:buNone/>
              <a:defRPr sz="1000"/>
            </a:lvl6pPr>
            <a:lvl7pPr marL="2912041" indent="0">
              <a:buNone/>
              <a:defRPr sz="1000"/>
            </a:lvl7pPr>
            <a:lvl8pPr marL="3397380" indent="0">
              <a:buNone/>
              <a:defRPr sz="1000"/>
            </a:lvl8pPr>
            <a:lvl9pPr marL="388272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599317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3987250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75344" y="595178"/>
            <a:ext cx="2574544" cy="19288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1712" y="595178"/>
            <a:ext cx="7638288" cy="19288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04527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0.xml"/><Relationship Id="rId3" Type="http://schemas.openxmlformats.org/officeDocument/2006/relationships/slideLayout" Target="../slideLayouts/slideLayout125.xml"/><Relationship Id="rId7" Type="http://schemas.openxmlformats.org/officeDocument/2006/relationships/slideLayout" Target="../slideLayouts/slideLayout129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23.xml"/><Relationship Id="rId6" Type="http://schemas.openxmlformats.org/officeDocument/2006/relationships/slideLayout" Target="../slideLayouts/slideLayout128.xml"/><Relationship Id="rId11" Type="http://schemas.openxmlformats.org/officeDocument/2006/relationships/slideLayout" Target="../slideLayouts/slideLayout133.xml"/><Relationship Id="rId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32.xml"/><Relationship Id="rId4" Type="http://schemas.openxmlformats.org/officeDocument/2006/relationships/slideLayout" Target="../slideLayouts/slideLayout126.xml"/><Relationship Id="rId9" Type="http://schemas.openxmlformats.org/officeDocument/2006/relationships/slideLayout" Target="../slideLayouts/slideLayout13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3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40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5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0" Type="http://schemas.openxmlformats.org/officeDocument/2006/relationships/slideLayout" Target="../slideLayouts/slideLayout143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11795125"/>
            <a:ext cx="10299700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3840163"/>
            <a:ext cx="10299700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10299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8741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35890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3038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018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7733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262564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747904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33243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18586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6950075"/>
            <a:ext cx="10299700" cy="893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2978150"/>
            <a:ext cx="10299700" cy="1690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87413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358900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30388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01875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773363" indent="-604838" algn="l" rtl="0" eaLnBrk="0" fontAlgn="base" hangingPunct="0">
        <a:spcBef>
          <a:spcPts val="5613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262564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747904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33243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18586" indent="-606675" algn="l" rtl="0" fontAlgn="base">
        <a:spcBef>
          <a:spcPts val="5626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17259300"/>
            <a:ext cx="102997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17259300"/>
            <a:ext cx="102997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1226800"/>
            <a:ext cx="5773737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302000"/>
            <a:ext cx="5773737" cy="773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7063" y="11226800"/>
            <a:ext cx="5773737" cy="773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7063" y="3302000"/>
            <a:ext cx="5773737" cy="773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80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360363" indent="-360363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787400" indent="-300038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2pPr>
      <a:lvl3pPr marL="121126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3pPr>
      <a:lvl4pPr marL="1695450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4pPr>
      <a:lvl5pPr marL="2182813" indent="-241300" algn="ctr" rtl="0" eaLnBrk="0" fontAlgn="base" hangingPunct="0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37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9429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4144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8595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5743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82892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31649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80183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8717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7251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94297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414463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2pPr>
      <a:lvl3pPr marL="1885950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3pPr>
      <a:lvl4pPr marL="2357438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4pPr>
      <a:lvl5pPr marL="2828925" indent="-604838" algn="l" rtl="0" eaLnBrk="0" fontAlgn="base" hangingPunct="0">
        <a:spcBef>
          <a:spcPts val="2750"/>
        </a:spcBef>
        <a:spcAft>
          <a:spcPct val="0"/>
        </a:spcAft>
        <a:buSzPct val="171000"/>
        <a:buFont typeface="GillSans"/>
        <a:buChar char="•"/>
        <a:defRPr sz="5000">
          <a:solidFill>
            <a:schemeClr val="tx1"/>
          </a:solidFill>
          <a:latin typeface="+mn-lt"/>
          <a:sym typeface="GillSans"/>
        </a:defRPr>
      </a:lvl5pPr>
      <a:lvl6pPr marL="331649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6pPr>
      <a:lvl7pPr marL="3801830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7pPr>
      <a:lvl8pPr marL="428717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8pPr>
      <a:lvl9pPr marL="4772512" indent="-606675" algn="l" rtl="0" fontAlgn="base">
        <a:spcBef>
          <a:spcPts val="2761"/>
        </a:spcBef>
        <a:spcAft>
          <a:spcPct val="0"/>
        </a:spcAft>
        <a:buSzPct val="171000"/>
        <a:buFont typeface="GillSans" charset="0"/>
        <a:buChar char="•"/>
        <a:defRPr sz="50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4965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10299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51750" y="6491288"/>
            <a:ext cx="38989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250950" y="593725"/>
            <a:ext cx="10299700" cy="570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0950" y="6491288"/>
            <a:ext cx="4965700" cy="13390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3926" tIns="53926" rIns="53926" bIns="5392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de-DE">
                <a:sym typeface="GillSans"/>
              </a:rPr>
              <a:t>Click to edit Master text styles</a:t>
            </a:r>
          </a:p>
          <a:p>
            <a:pPr lvl="1"/>
            <a:r>
              <a:rPr lang="en-US" altLang="de-DE">
                <a:sym typeface="GillSans"/>
              </a:rPr>
              <a:t>Second level</a:t>
            </a:r>
          </a:p>
          <a:p>
            <a:pPr lvl="2"/>
            <a:r>
              <a:rPr lang="en-US" altLang="de-DE">
                <a:sym typeface="GillSans"/>
              </a:rPr>
              <a:t>Third level</a:t>
            </a:r>
          </a:p>
          <a:p>
            <a:pPr lvl="3"/>
            <a:r>
              <a:rPr lang="en-US" altLang="de-DE">
                <a:sym typeface="GillSans"/>
              </a:rPr>
              <a:t>Fourth level</a:t>
            </a:r>
          </a:p>
          <a:p>
            <a:pPr lvl="4"/>
            <a:r>
              <a:rPr lang="en-US" altLang="de-DE">
                <a:sym typeface="GillSans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+mj-lt"/>
          <a:ea typeface="+mj-ea"/>
          <a:cs typeface="+mj-cs"/>
          <a:sym typeface="GillSan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/>
        </a:defRPr>
      </a:lvl5pPr>
      <a:lvl6pPr marL="485340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6pPr>
      <a:lvl7pPr marL="97067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7pPr>
      <a:lvl8pPr marL="1456019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8pPr>
      <a:lvl9pPr marL="1941361" algn="ctr" rtl="0" fontAlgn="base">
        <a:spcBef>
          <a:spcPct val="0"/>
        </a:spcBef>
        <a:spcAft>
          <a:spcPct val="0"/>
        </a:spcAft>
        <a:defRPr sz="9700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marL="803275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ea typeface="+mn-ea"/>
          <a:cs typeface="+mn-cs"/>
          <a:sym typeface="GillSans"/>
        </a:defRPr>
      </a:lvl1pPr>
      <a:lvl2pPr marL="1274763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2pPr>
      <a:lvl3pPr marL="1746250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3pPr>
      <a:lvl4pPr marL="221773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4pPr>
      <a:lvl5pPr marL="2693988" indent="-522288" algn="l" rtl="0" eaLnBrk="0" fontAlgn="base" hangingPunct="0">
        <a:spcBef>
          <a:spcPts val="4463"/>
        </a:spcBef>
        <a:spcAft>
          <a:spcPct val="0"/>
        </a:spcAft>
        <a:buSzPct val="171000"/>
        <a:buFont typeface="GillSans"/>
        <a:buChar char="•"/>
        <a:defRPr sz="3500">
          <a:solidFill>
            <a:schemeClr val="tx1"/>
          </a:solidFill>
          <a:latin typeface="+mn-lt"/>
          <a:sym typeface="GillSans"/>
        </a:defRPr>
      </a:lvl5pPr>
      <a:lvl6pPr marL="317998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6pPr>
      <a:lvl7pPr marL="3665329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7pPr>
      <a:lvl8pPr marL="4150671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8pPr>
      <a:lvl9pPr marL="4636010" indent="-524100" algn="l" rtl="0" fontAlgn="base">
        <a:spcBef>
          <a:spcPts val="4458"/>
        </a:spcBef>
        <a:spcAft>
          <a:spcPct val="0"/>
        </a:spcAft>
        <a:buSzPct val="171000"/>
        <a:buFont typeface="GillSans" charset="0"/>
        <a:buChar char="•"/>
        <a:defRPr sz="350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534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067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6019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36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670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12041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9738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720" algn="l" defTabSz="97067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A2611920-7FFF-42DD-942B-DD8B8F7E8A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461" y="-298"/>
            <a:ext cx="12801600" cy="3328423"/>
          </a:xfrm>
          <a:prstGeom prst="rect">
            <a:avLst/>
          </a:prstGeom>
        </p:spPr>
      </p:pic>
      <p:cxnSp>
        <p:nvCxnSpPr>
          <p:cNvPr id="14343" name="Straight Connector 2"/>
          <p:cNvCxnSpPr>
            <a:cxnSpLocks noChangeShapeType="1"/>
          </p:cNvCxnSpPr>
          <p:nvPr/>
        </p:nvCxnSpPr>
        <p:spPr bwMode="auto">
          <a:xfrm>
            <a:off x="203200" y="3763398"/>
            <a:ext cx="12344400" cy="0"/>
          </a:xfrm>
          <a:prstGeom prst="line">
            <a:avLst/>
          </a:prstGeom>
          <a:noFill/>
          <a:ln w="254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163EF7-8CCB-4F64-8ACA-D4ADDD50F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31577"/>
            <a:ext cx="12801600" cy="3328423"/>
          </a:xfrm>
          <a:prstGeom prst="rect">
            <a:avLst/>
          </a:prstGeom>
        </p:spPr>
      </p:pic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1257300" y="22098000"/>
            <a:ext cx="10287000" cy="528905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7067" tIns="48535" rIns="97067" bIns="48535">
            <a:spAutoFit/>
          </a:bodyPr>
          <a:lstStyle>
            <a:lvl1pPr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1pPr>
            <a:lvl2pPr marL="742950" indent="-28575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2pPr>
            <a:lvl3pPr marL="11430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3pPr>
            <a:lvl4pPr marL="16002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4pPr>
            <a:lvl5pPr marL="2057400" indent="-228600" algn="ctr">
              <a:defRPr sz="4000">
                <a:solidFill>
                  <a:schemeClr val="tx1"/>
                </a:solidFill>
                <a:latin typeface="GillSans"/>
                <a:sym typeface="GillSans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GillSans"/>
                <a:sym typeface="GillSans"/>
              </a:defRPr>
            </a:lvl9pPr>
          </a:lstStyle>
          <a:p>
            <a:pPr eaLnBrk="1" hangingPunct="1"/>
            <a:r>
              <a:rPr lang="en-US" altLang="de-DE" sz="2800" b="1">
                <a:solidFill>
                  <a:schemeClr val="bg1"/>
                </a:solidFill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KARAGANDA, APRIL 17, 2026</a:t>
            </a:r>
            <a:endParaRPr lang="en-US" altLang="de-DE" sz="2800" b="1" dirty="0">
              <a:solidFill>
                <a:schemeClr val="bg1"/>
              </a:solidFill>
              <a:latin typeface="Times New Roman" panose="02020603050405020304" pitchFamily="18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Лого КМУ">
            <a:extLst>
              <a:ext uri="{FF2B5EF4-FFF2-40B4-BE49-F238E27FC236}">
                <a16:creationId xmlns:a16="http://schemas.microsoft.com/office/drawing/2014/main" id="{AEC97EF3-9D4F-44A8-9523-ECC6326C8617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2" y="1254185"/>
            <a:ext cx="3810000" cy="224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 Box 122">
            <a:extLst>
              <a:ext uri="{FF2B5EF4-FFF2-40B4-BE49-F238E27FC236}">
                <a16:creationId xmlns:a16="http://schemas.microsoft.com/office/drawing/2014/main" id="{A129F8EB-5323-4CE0-9D32-4D50960FE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2982" y="1312654"/>
            <a:ext cx="10560039" cy="1369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37" tIns="342842" rIns="137137" bIns="342842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 OF THE E-POSTER</a:t>
            </a:r>
          </a:p>
        </p:txBody>
      </p:sp>
      <p:sp>
        <p:nvSpPr>
          <p:cNvPr id="16" name="Text Box 123">
            <a:extLst>
              <a:ext uri="{FF2B5EF4-FFF2-40B4-BE49-F238E27FC236}">
                <a16:creationId xmlns:a16="http://schemas.microsoft.com/office/drawing/2014/main" id="{C0938DB0-641B-4263-ABE0-39BADF144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7742" y="2202749"/>
            <a:ext cx="8061319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37" tIns="137137" rIns="137137" bIns="137137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Full name of the participant</a:t>
            </a:r>
          </a:p>
          <a:p>
            <a:pPr algn="ctr" eaLnBrk="1" hangingPunct="1"/>
            <a:r>
              <a:rPr lang="en-US" sz="3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</a:p>
        </p:txBody>
      </p:sp>
      <p:sp>
        <p:nvSpPr>
          <p:cNvPr id="19" name="Rectangle 32">
            <a:extLst>
              <a:ext uri="{FF2B5EF4-FFF2-40B4-BE49-F238E27FC236}">
                <a16:creationId xmlns:a16="http://schemas.microsoft.com/office/drawing/2014/main" id="{AD618CB1-344F-4A10-B016-A461102E0CB5}"/>
              </a:ext>
            </a:extLst>
          </p:cNvPr>
          <p:cNvSpPr/>
          <p:nvPr/>
        </p:nvSpPr>
        <p:spPr>
          <a:xfrm>
            <a:off x="-624334" y="3838751"/>
            <a:ext cx="4515118" cy="6306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0" name="Rectangle 33">
            <a:extLst>
              <a:ext uri="{FF2B5EF4-FFF2-40B4-BE49-F238E27FC236}">
                <a16:creationId xmlns:a16="http://schemas.microsoft.com/office/drawing/2014/main" id="{9FF8B1BD-6AE6-4E96-8615-2CDE5609BC81}"/>
              </a:ext>
            </a:extLst>
          </p:cNvPr>
          <p:cNvSpPr/>
          <p:nvPr/>
        </p:nvSpPr>
        <p:spPr>
          <a:xfrm>
            <a:off x="5639938" y="3590618"/>
            <a:ext cx="6296925" cy="10327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</a:t>
            </a:r>
          </a:p>
        </p:txBody>
      </p:sp>
      <p:sp>
        <p:nvSpPr>
          <p:cNvPr id="22" name="Rectangle 44">
            <a:extLst>
              <a:ext uri="{FF2B5EF4-FFF2-40B4-BE49-F238E27FC236}">
                <a16:creationId xmlns:a16="http://schemas.microsoft.com/office/drawing/2014/main" id="{ADAFC182-1A5D-4D50-9765-307CD5BA02E8}"/>
              </a:ext>
            </a:extLst>
          </p:cNvPr>
          <p:cNvSpPr/>
          <p:nvPr/>
        </p:nvSpPr>
        <p:spPr>
          <a:xfrm>
            <a:off x="-781824" y="8289618"/>
            <a:ext cx="6619207" cy="9772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 and discussion</a:t>
            </a:r>
          </a:p>
        </p:txBody>
      </p:sp>
      <p:sp>
        <p:nvSpPr>
          <p:cNvPr id="24" name="Rectangle 35">
            <a:extLst>
              <a:ext uri="{FF2B5EF4-FFF2-40B4-BE49-F238E27FC236}">
                <a16:creationId xmlns:a16="http://schemas.microsoft.com/office/drawing/2014/main" id="{B11A81D2-DB59-47C6-B74C-BA0901555771}"/>
              </a:ext>
            </a:extLst>
          </p:cNvPr>
          <p:cNvSpPr/>
          <p:nvPr/>
        </p:nvSpPr>
        <p:spPr>
          <a:xfrm>
            <a:off x="3979669" y="18989634"/>
            <a:ext cx="4783332" cy="71237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lIns="68568" tIns="34284" rIns="68568" bIns="34284" rtlCol="0" anchor="ctr"/>
          <a:lstStyle/>
          <a:p>
            <a:pPr algn="ctr"/>
            <a:r>
              <a:rPr lang="en-US" sz="3600" b="1" u="sng" dirty="0">
                <a:solidFill>
                  <a:srgbClr val="0033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15ECA71-CBFF-4566-89BD-B24FC6E52EA5}"/>
              </a:ext>
            </a:extLst>
          </p:cNvPr>
          <p:cNvSpPr txBox="1"/>
          <p:nvPr/>
        </p:nvSpPr>
        <p:spPr>
          <a:xfrm>
            <a:off x="300769" y="4513175"/>
            <a:ext cx="567599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introduction, you can specify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problem associated with the research or the establishment of a scientific context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the white spots in the problem or what has not been done yet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Formulation of the research objective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the importance of research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49AF22-AF7D-49B8-9266-18B53496A8CB}"/>
              </a:ext>
            </a:extLst>
          </p:cNvPr>
          <p:cNvSpPr txBox="1"/>
          <p:nvPr/>
        </p:nvSpPr>
        <p:spPr>
          <a:xfrm>
            <a:off x="6441707" y="4469383"/>
            <a:ext cx="622240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approximate structure of the section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general scheme of the experiment.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Populations/samples.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of the research area.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Limitations.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methodology.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processing/preparation.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Materials.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Variables and measurements.</a:t>
            </a:r>
          </a:p>
          <a:p>
            <a:pPr marL="514350" indent="-514350" algn="just" eaLnBrk="1" hangingPunct="1">
              <a:buFont typeface="+mj-lt"/>
              <a:buAutoNum type="arabi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 processing.</a:t>
            </a:r>
            <a:endParaRPr lang="kk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D0A7A66-D37B-4FB7-9BE5-C377244C5B22}"/>
              </a:ext>
            </a:extLst>
          </p:cNvPr>
          <p:cNvSpPr txBox="1"/>
          <p:nvPr/>
        </p:nvSpPr>
        <p:spPr>
          <a:xfrm>
            <a:off x="249907" y="9208957"/>
            <a:ext cx="572685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results are given in the processed version in the form: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-tables, 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-charts, 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-diagrams, 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-equations,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-photographs,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-drawings, etc.</a:t>
            </a:r>
          </a:p>
          <a:p>
            <a:pPr algn="just"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 is about ideas, assumptions about the facts obtained, and a comparison of our own results with those of other authors.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C1045A-48DA-40B9-AED5-E196E5EB407A}"/>
              </a:ext>
            </a:extLst>
          </p:cNvPr>
          <p:cNvSpPr txBox="1"/>
          <p:nvPr/>
        </p:nvSpPr>
        <p:spPr>
          <a:xfrm>
            <a:off x="2997521" y="19674847"/>
            <a:ext cx="782287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conclusion, you can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summarize the results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 a practical application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suggest a direction for future research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756" y="9036749"/>
            <a:ext cx="5876371" cy="4330470"/>
          </a:xfrm>
          <a:prstGeom prst="rect">
            <a:avLst/>
          </a:prstGeom>
        </p:spPr>
      </p:pic>
      <p:sp>
        <p:nvSpPr>
          <p:cNvPr id="26" name="Text Box 180">
            <a:extLst>
              <a:ext uri="{FF2B5EF4-FFF2-40B4-BE49-F238E27FC236}">
                <a16:creationId xmlns:a16="http://schemas.microsoft.com/office/drawing/2014/main" id="{0EF553AE-2F9D-4C67-BDBF-729D45C15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8337" y="13502630"/>
            <a:ext cx="4288650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 1.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the diagram</a:t>
            </a:r>
          </a:p>
        </p:txBody>
      </p:sp>
      <p:graphicFrame>
        <p:nvGraphicFramePr>
          <p:cNvPr id="28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0E637337-0507-41F6-97D2-13754FA48B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4791916"/>
              </p:ext>
            </p:extLst>
          </p:nvPr>
        </p:nvGraphicFramePr>
        <p:xfrm>
          <a:off x="6725299" y="14453137"/>
          <a:ext cx="5414728" cy="3074052"/>
        </p:xfrm>
        <a:graphic>
          <a:graphicData uri="http://schemas.openxmlformats.org/drawingml/2006/table">
            <a:tbl>
              <a:tblPr firstRow="1" bandRow="1"/>
              <a:tblGrid>
                <a:gridCol w="1353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36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Heading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7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4001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954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875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325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342"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8534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7067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456019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94136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42670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912041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39738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882720" algn="l" defTabSz="970679" rtl="0" eaLnBrk="1" latinLnBrk="0" hangingPunct="1">
                        <a:defRPr sz="20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</a:t>
                      </a:r>
                    </a:p>
                  </a:txBody>
                  <a:tcPr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9" name="Text Box 180">
            <a:extLst>
              <a:ext uri="{FF2B5EF4-FFF2-40B4-BE49-F238E27FC236}">
                <a16:creationId xmlns:a16="http://schemas.microsoft.com/office/drawing/2014/main" id="{3C922B17-9F75-4CE0-AACF-62763CFE7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2246" y="17702312"/>
            <a:ext cx="3563067" cy="43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8568" tIns="34284" rIns="68568" bIns="34284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 1. 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 of the table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530" y="13894132"/>
            <a:ext cx="4112872" cy="2844890"/>
          </a:xfrm>
          <a:prstGeom prst="rect">
            <a:avLst/>
          </a:prstGeom>
        </p:spPr>
      </p:pic>
      <p:pic>
        <p:nvPicPr>
          <p:cNvPr id="30" name="Picture 179" descr="Picture2">
            <a:extLst>
              <a:ext uri="{FF2B5EF4-FFF2-40B4-BE49-F238E27FC236}">
                <a16:creationId xmlns:a16="http://schemas.microsoft.com/office/drawing/2014/main" id="{687C7477-CD31-4BF4-90D8-9FE7AB13F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2384" y="16267285"/>
            <a:ext cx="3928416" cy="2618792"/>
          </a:xfrm>
          <a:prstGeom prst="rect">
            <a:avLst/>
          </a:prstGeom>
          <a:noFill/>
          <a:ln w="57150">
            <a:solidFill>
              <a:sysClr val="window" lastClr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Title &amp; Subtit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Photo - Horizont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Horizontal Reflection">
  <a:themeElements>
    <a:clrScheme name="Photo - Horizont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 Reflectio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Horizont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Photo - Vertical">
  <a:themeElements>
    <a:clrScheme name="Photo - Vertical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Photo - Vertical Reflection">
  <a:themeElements>
    <a:clrScheme name="Photo - Vertical Reflec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 Reflectio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Photo - Vertical Reflec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Sans"/>
        <a:ea typeface=""/>
        <a:cs typeface=""/>
      </a:majorFont>
      <a:minorFont>
        <a:latin typeface="Gill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F4BF64546C73A40A9597998E2737A1E" ma:contentTypeVersion="10" ma:contentTypeDescription="Создание документа." ma:contentTypeScope="" ma:versionID="0a0a39d2dd5a464e145da3408000c665">
  <xsd:schema xmlns:xsd="http://www.w3.org/2001/XMLSchema" xmlns:xs="http://www.w3.org/2001/XMLSchema" xmlns:p="http://schemas.microsoft.com/office/2006/metadata/properties" xmlns:ns3="2ff0b6ba-d77e-4390-b2e4-ab4a8fe49c4b" targetNamespace="http://schemas.microsoft.com/office/2006/metadata/properties" ma:root="true" ma:fieldsID="49944cb625b98d88ae15fd0cac2d72b2" ns3:_="">
    <xsd:import namespace="2ff0b6ba-d77e-4390-b2e4-ab4a8fe49c4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0b6ba-d77e-4390-b2e4-ab4a8fe49c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4DB249-7B71-4071-AC15-871B41B668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27CE89-4E4B-4A66-B6C7-7695944DD7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0b6ba-d77e-4390-b2e4-ab4a8fe49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EDFA07-44BC-48F4-AAFA-00DDB6A125D3}">
  <ds:schemaRefs>
    <ds:schemaRef ds:uri="http://schemas.microsoft.com/office/2006/metadata/properties"/>
    <ds:schemaRef ds:uri="2ff0b6ba-d77e-4390-b2e4-ab4a8fe49c4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purl.org/dc/elements/1.1/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Pages>0</Pages>
  <Words>235</Words>
  <Characters>0</Characters>
  <Application>Microsoft Office PowerPoint</Application>
  <PresentationFormat>Произвольный</PresentationFormat>
  <Lines>0</Lines>
  <Paragraphs>60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</vt:i4>
      </vt:variant>
    </vt:vector>
  </HeadingPairs>
  <TitlesOfParts>
    <vt:vector size="18" baseType="lpstr">
      <vt:lpstr>Arial</vt:lpstr>
      <vt:lpstr>GillSans</vt:lpstr>
      <vt:lpstr>Times New Roman</vt:lpstr>
      <vt:lpstr>Title &amp; Subtitle</vt:lpstr>
      <vt:lpstr>Title &amp; Bullets</vt:lpstr>
      <vt:lpstr>Title - Center</vt:lpstr>
      <vt:lpstr>Bullets</vt:lpstr>
      <vt:lpstr>Photo - Horizontal</vt:lpstr>
      <vt:lpstr>Photo - Horizontal Reflection</vt:lpstr>
      <vt:lpstr>Photo - Vertical</vt:lpstr>
      <vt:lpstr>Photo - Vertical Reflection</vt:lpstr>
      <vt:lpstr>Title - Top</vt:lpstr>
      <vt:lpstr>Blank</vt:lpstr>
      <vt:lpstr>Title &amp; Bullets - Left</vt:lpstr>
      <vt:lpstr>Title &amp; Bullets - 2 Column</vt:lpstr>
      <vt:lpstr>Title &amp; Bullets - Right</vt:lpstr>
      <vt:lpstr>Title, Bullets &amp; Photo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Батықова Әлия</cp:lastModifiedBy>
  <cp:revision>48</cp:revision>
  <dcterms:modified xsi:type="dcterms:W3CDTF">2026-03-05T12:22:44Z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xCatchAll">
    <vt:lpwstr/>
  </property>
  <property fmtid="{D5CDD505-2E9C-101B-9397-08002B2CF9AE}" pid="3" name="lcf76f155ced4ddcb4097134ff3c332f">
    <vt:lpwstr/>
  </property>
  <property fmtid="{D5CDD505-2E9C-101B-9397-08002B2CF9AE}" pid="4" name="ContentTypeId">
    <vt:lpwstr>0x0101005F4BF64546C73A40A9597998E2737A1E</vt:lpwstr>
  </property>
</Properties>
</file>